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0" embedTrueTypeFonts="1" saveSubsetFonts="1">
  <p:sldMasterIdLst>
    <p:sldMasterId id="2147483648" r:id="rId1"/>
  </p:sldMasterIdLst>
  <p:sldIdLst>
    <p:sldId id="265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521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638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864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355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277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64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4388611" y="2157476"/>
            <a:ext cx="58515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Consequences</a:t>
            </a:r>
            <a:r>
              <a:rPr spc="-170" dirty="0"/>
              <a:t> </a:t>
            </a:r>
            <a:r>
              <a:rPr spc="70" dirty="0"/>
              <a:t>of</a:t>
            </a:r>
            <a:r>
              <a:rPr spc="-365" dirty="0"/>
              <a:t> </a:t>
            </a:r>
            <a:r>
              <a:rPr spc="-10" dirty="0"/>
              <a:t>Aneuploidy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36111" y="2678577"/>
            <a:ext cx="7757159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55" dirty="0">
                <a:latin typeface="Lato" panose="020F0502020204030203" pitchFamily="34" charset="0"/>
                <a:cs typeface="Lato" panose="020F0502020204030203" pitchFamily="34" charset="0"/>
              </a:rPr>
              <a:t>#ANESRC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September</a:t>
            </a:r>
            <a:r>
              <a:rPr sz="2400" spc="-15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28,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5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1,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Crowne</a:t>
            </a:r>
            <a:r>
              <a:rPr sz="2400" spc="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Plaza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Melbourne-Oceanfront,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Melbourne,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30" dirty="0">
                <a:latin typeface="Lato" panose="020F0502020204030203" pitchFamily="34" charset="0"/>
                <a:cs typeface="Lato" panose="020F0502020204030203" pitchFamily="34" charset="0"/>
              </a:rPr>
              <a:t>FL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20" dirty="0">
                <a:latin typeface="Lato" panose="020F0502020204030203" pitchFamily="34" charset="0"/>
                <a:cs typeface="Lato" panose="020F0502020204030203" pitchFamily="34" charset="0"/>
              </a:rPr>
              <a:t>FASEB.org/Aneuploidy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452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8B0F06D-7143-439A-8BF7-9A3421B052B6}"/>
</file>

<file path=customXml/itemProps2.xml><?xml version="1.0" encoding="utf-8"?>
<ds:datastoreItem xmlns:ds="http://schemas.openxmlformats.org/officeDocument/2006/customXml" ds:itemID="{8C72B057-385F-4334-8F8B-26AFBFAC5A6F}"/>
</file>

<file path=customXml/itemProps3.xml><?xml version="1.0" encoding="utf-8"?>
<ds:datastoreItem xmlns:ds="http://schemas.openxmlformats.org/officeDocument/2006/customXml" ds:itemID="{AE6BEAE3-F6DB-47EA-8C97-97C2E228F7F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Consequences of Aneuploidy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2025-11-16T22:28:51Z</dcterms:created>
  <dcterms:modified xsi:type="dcterms:W3CDTF">2025-11-16T22:46:34Z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